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9" r:id="rId3"/>
    <p:sldId id="289" r:id="rId4"/>
    <p:sldId id="258" r:id="rId5"/>
    <p:sldId id="257" r:id="rId6"/>
    <p:sldId id="290" r:id="rId7"/>
    <p:sldId id="281" r:id="rId8"/>
    <p:sldId id="287" r:id="rId9"/>
    <p:sldId id="260" r:id="rId10"/>
    <p:sldId id="261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187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6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822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6761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061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6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56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63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17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458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182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6E8D387D-E80B-40E8-9147-B97D78E40B93}" type="datetimeFigureOut">
              <a:rPr lang="en-GB" smtClean="0"/>
              <a:t>23/11/2022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D808E47C-7670-4F07-96E5-75BB0C1D5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607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692696"/>
            <a:ext cx="7475220" cy="2926080"/>
          </a:xfrm>
        </p:spPr>
        <p:txBody>
          <a:bodyPr/>
          <a:lstStyle/>
          <a:p>
            <a:r>
              <a:rPr lang="en-GB" cap="none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Mental Health and Wellbeing</a:t>
            </a:r>
            <a:endParaRPr lang="en-GB" cap="none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4293096"/>
            <a:ext cx="6575895" cy="1388165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Mrs Wilson and Miss Hutchison</a:t>
            </a:r>
            <a:endParaRPr lang="en-GB" sz="3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940" y="297080"/>
            <a:ext cx="1439303" cy="1439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Image result for mental health and wellbe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12" y="5033606"/>
            <a:ext cx="1793331" cy="146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mental health and wellbeing clip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964" y="5097115"/>
            <a:ext cx="1525027" cy="144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mental health and wellbeing clip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15" y="332656"/>
            <a:ext cx="1826323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28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are we doing in school to support wellbeing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?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Being mindful and thinking more about our emotions and how our bodies are feeling.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Being positive-thinking and saying positive things about ourselves.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Visualising happy places/listening to positive stories/passages.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Focusing on our breathing.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Massaging/relaxing our bodies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Stretching and moving our </a:t>
            </a: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bodies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13716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268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126wilsonv\Pictures\2019-07-04\3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11810"/>
            <a:ext cx="6732240" cy="502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877272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Wellbeing Animals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25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Scientific research on the brain:</a:t>
            </a:r>
            <a:b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412776"/>
            <a:ext cx="7404653" cy="4038600"/>
          </a:xfrm>
        </p:spPr>
        <p:txBody>
          <a:bodyPr/>
          <a:lstStyle/>
          <a:p>
            <a:pPr marL="137160" indent="0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Meerkat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-safety </a:t>
            </a: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radar</a:t>
            </a:r>
          </a:p>
          <a:p>
            <a:pPr marL="137160" lvl="0" indent="0">
              <a:buNone/>
            </a:pP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Elephant-memories</a:t>
            </a:r>
          </a:p>
          <a:p>
            <a:pPr lvl="0"/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Owl-Communication/problem solving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2914" y="3827757"/>
            <a:ext cx="4165550" cy="253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44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Information given to parents:</a:t>
            </a:r>
            <a:br>
              <a:rPr lang="en-GB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are the benefits?</a:t>
            </a: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Reduction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 individual/classroom stress </a:t>
            </a: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levels</a:t>
            </a: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Development of communication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skills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Improved relationships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Positive learning atmosphere</a:t>
            </a: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Improved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self -awareness and self -regulation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Improved emotional literacy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Improved confidence and self esteem</a:t>
            </a:r>
          </a:p>
          <a:p>
            <a:pPr lvl="0"/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Improved attainment and motivation</a:t>
            </a:r>
          </a:p>
          <a:p>
            <a:pPr marL="137160" lv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232" y="4149080"/>
            <a:ext cx="1877738" cy="215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54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126wilsonv\Pictures\2019-07-04\3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6876256" cy="5135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23120" y="548680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Class Worry Monsters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9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W:\PHOTO LIBRARY\2018-2019\Lowry\spring 2\forest school 2019\IMG_52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3636912" cy="258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W:\PHOTO LIBRARY\2018-2019\Lowry\spring 2\forest school 2019\IMG_52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070" y="260648"/>
            <a:ext cx="3821394" cy="258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W:\PHOTO LIBRARY\2018-2019\Lowry\spring 2\forest school 2019\IMG_52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73016"/>
            <a:ext cx="3708920" cy="277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W:\PHOTO LIBRARY\2018-2019\Lowry\spring 2\forest school 2019\IMG_52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070" y="3519611"/>
            <a:ext cx="3851920" cy="287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91195" y="2996391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                            </a:t>
            </a:r>
            <a:r>
              <a:rPr lang="en-GB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Forest School </a:t>
            </a:r>
            <a:endParaRPr lang="en-GB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42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W:\PHOTO LIBRARY\2018-2019\Wellbeing\Van Gogh\IMG_78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3491880" cy="260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W:\PHOTO LIBRARY\2018-2019\Wellbeing\IMG_40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7460"/>
            <a:ext cx="3519465" cy="262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W:\PHOTO LIBRARY\2018-2019\Lowry\Summer 2\Summer 2b\17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413155"/>
            <a:ext cx="3709337" cy="277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01316" y="295630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Visualisation with stories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32040" y="2956302"/>
            <a:ext cx="323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Yoga postures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6271230"/>
            <a:ext cx="2970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Stretching and moving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35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06640" cy="135636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can I help?</a:t>
            </a: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412776"/>
            <a:ext cx="8064896" cy="4824536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Encourage children to share how they are feeling-link  to colours, </a:t>
            </a:r>
            <a:r>
              <a:rPr lang="en-GB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emojis</a:t>
            </a: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pictures, scale 1-10. </a:t>
            </a:r>
          </a:p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 emotionally available-bonding/relaxing together.</a:t>
            </a:r>
          </a:p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Focus on the positive past, present and future.</a:t>
            </a:r>
          </a:p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Encourage ways to relax-exercise, warm bath, quiet time before bed, limit screen time especially before bed, cuddle, shoulder/head massage, colouring/art, stories/positive thoughts.</a:t>
            </a:r>
          </a:p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Focused breathing-use your fingers, square breathing, loud breathing from pit of your stomach.</a:t>
            </a:r>
          </a:p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Diary/notebook of happiness/emotions.</a:t>
            </a:r>
          </a:p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Relax Kids books.</a:t>
            </a:r>
          </a:p>
          <a:p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Contact school if you/your child has worries or concerns</a:t>
            </a:r>
            <a:r>
              <a:rPr lang="en-GB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27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570" y="188640"/>
            <a:ext cx="7406640" cy="135636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Pastoral Pop in with Mrs Wilson</a:t>
            </a: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0019" y="1412776"/>
            <a:ext cx="7404653" cy="4248472"/>
          </a:xfrm>
        </p:spPr>
        <p:txBody>
          <a:bodyPr/>
          <a:lstStyle/>
          <a:p>
            <a:pPr marL="34290" indent="0">
              <a:buNone/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Mrs Wilson will be running a lunch time activity for children to attend if they wish to</a:t>
            </a: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" indent="0">
              <a:buNone/>
            </a:pP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purpose of the session will be for children to have access to mindfulness activities, a quiet space or the opportunity to talk to Mrs Wilson if they wish to</a:t>
            </a: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" indent="0">
              <a:buNone/>
            </a:pP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 feel that you child may benefit from attending the lunch time session, please encourage them to do so. </a:t>
            </a:r>
            <a:endParaRPr lang="en-GB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" indent="0">
              <a:buNone/>
            </a:pPr>
            <a:endParaRPr lang="en-GB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" indent="0">
              <a:buNone/>
            </a:pP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Thursday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Lunch Time 12-1pm Come along before or after your lunch to the Lower Key Stage 2 breakout area. Mrs Wilson will provide a range of wellbeing activities alongside the opportunity to talk in a safe, relaxed </a:t>
            </a:r>
            <a:r>
              <a:rPr lang="en-GB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environment.</a:t>
            </a: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10" descr="Image result for mental health and wellbeing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229200"/>
            <a:ext cx="1826323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09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605</TotalTime>
  <Words>360</Words>
  <Application>Microsoft Office PowerPoint</Application>
  <PresentationFormat>On-screen Show (4:3)</PresentationFormat>
  <Paragraphs>48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Comic Sans MS</vt:lpstr>
      <vt:lpstr>Corbel</vt:lpstr>
      <vt:lpstr>Basis</vt:lpstr>
      <vt:lpstr>Mental Health and Wellbeing</vt:lpstr>
      <vt:lpstr>What are we doing in school to support wellbeing?</vt:lpstr>
      <vt:lpstr>PowerPoint Presentation</vt:lpstr>
      <vt:lpstr>Scientific research on the brain: </vt:lpstr>
      <vt:lpstr>Information given to parents:  What are the benefits?</vt:lpstr>
      <vt:lpstr>PowerPoint Presentation</vt:lpstr>
      <vt:lpstr>PowerPoint Presentation</vt:lpstr>
      <vt:lpstr>PowerPoint Presentation</vt:lpstr>
      <vt:lpstr>How can I help?</vt:lpstr>
      <vt:lpstr>Pastoral Pop in with Mrs Wilson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Wellbeing</dc:title>
  <dc:creator>home</dc:creator>
  <cp:lastModifiedBy>Kath Mead</cp:lastModifiedBy>
  <cp:revision>49</cp:revision>
  <cp:lastPrinted>2019-07-02T09:04:27Z</cp:lastPrinted>
  <dcterms:created xsi:type="dcterms:W3CDTF">2019-01-30T18:54:31Z</dcterms:created>
  <dcterms:modified xsi:type="dcterms:W3CDTF">2022-11-23T15:30:19Z</dcterms:modified>
</cp:coreProperties>
</file>